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8" r:id="rId5"/>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F9B"/>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E9A51E-1928-479C-AF6D-A934EEFE350A}" v="1" dt="2019-11-20T15:33:50.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5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Drabbe" userId="b9b1a049-6b87-453c-9d4e-1b3ea0ffd634" providerId="ADAL" clId="{EB1ECB2B-25B6-4FA7-A684-471BAB99457F}"/>
    <pc:docChg chg="modSld">
      <pc:chgData name="Marieke Drabbe" userId="b9b1a049-6b87-453c-9d4e-1b3ea0ffd634" providerId="ADAL" clId="{EB1ECB2B-25B6-4FA7-A684-471BAB99457F}" dt="2019-11-18T13:16:28.267" v="84" actId="20577"/>
      <pc:docMkLst>
        <pc:docMk/>
      </pc:docMkLst>
      <pc:sldChg chg="modSp setBg">
        <pc:chgData name="Marieke Drabbe" userId="b9b1a049-6b87-453c-9d4e-1b3ea0ffd634" providerId="ADAL" clId="{EB1ECB2B-25B6-4FA7-A684-471BAB99457F}" dt="2019-11-18T13:16:28.267" v="84" actId="20577"/>
        <pc:sldMkLst>
          <pc:docMk/>
          <pc:sldMk cId="1933134589" sldId="258"/>
        </pc:sldMkLst>
        <pc:spChg chg="mod">
          <ac:chgData name="Marieke Drabbe" userId="b9b1a049-6b87-453c-9d4e-1b3ea0ffd634" providerId="ADAL" clId="{EB1ECB2B-25B6-4FA7-A684-471BAB99457F}" dt="2019-11-18T12:35:12.819" v="70" actId="1076"/>
          <ac:spMkLst>
            <pc:docMk/>
            <pc:sldMk cId="1933134589" sldId="258"/>
            <ac:spMk id="4" creationId="{00000000-0000-0000-0000-000000000000}"/>
          </ac:spMkLst>
        </pc:spChg>
        <pc:spChg chg="mod">
          <ac:chgData name="Marieke Drabbe" userId="b9b1a049-6b87-453c-9d4e-1b3ea0ffd634" providerId="ADAL" clId="{EB1ECB2B-25B6-4FA7-A684-471BAB99457F}" dt="2019-11-18T12:34:12.234" v="43" actId="207"/>
          <ac:spMkLst>
            <pc:docMk/>
            <pc:sldMk cId="1933134589" sldId="258"/>
            <ac:spMk id="5" creationId="{00000000-0000-0000-0000-000000000000}"/>
          </ac:spMkLst>
        </pc:spChg>
        <pc:spChg chg="mod">
          <ac:chgData name="Marieke Drabbe" userId="b9b1a049-6b87-453c-9d4e-1b3ea0ffd634" providerId="ADAL" clId="{EB1ECB2B-25B6-4FA7-A684-471BAB99457F}" dt="2019-11-18T12:34:14.352" v="44" actId="207"/>
          <ac:spMkLst>
            <pc:docMk/>
            <pc:sldMk cId="1933134589" sldId="258"/>
            <ac:spMk id="6" creationId="{00000000-0000-0000-0000-000000000000}"/>
          </ac:spMkLst>
        </pc:spChg>
        <pc:spChg chg="mod">
          <ac:chgData name="Marieke Drabbe" userId="b9b1a049-6b87-453c-9d4e-1b3ea0ffd634" providerId="ADAL" clId="{EB1ECB2B-25B6-4FA7-A684-471BAB99457F}" dt="2019-11-18T12:34:18.043" v="45" actId="207"/>
          <ac:spMkLst>
            <pc:docMk/>
            <pc:sldMk cId="1933134589" sldId="258"/>
            <ac:spMk id="7" creationId="{00000000-0000-0000-0000-000000000000}"/>
          </ac:spMkLst>
        </pc:spChg>
        <pc:spChg chg="mod">
          <ac:chgData name="Marieke Drabbe" userId="b9b1a049-6b87-453c-9d4e-1b3ea0ffd634" providerId="ADAL" clId="{EB1ECB2B-25B6-4FA7-A684-471BAB99457F}" dt="2019-11-18T12:34:42.170" v="65" actId="207"/>
          <ac:spMkLst>
            <pc:docMk/>
            <pc:sldMk cId="1933134589" sldId="258"/>
            <ac:spMk id="8" creationId="{00000000-0000-0000-0000-000000000000}"/>
          </ac:spMkLst>
        </pc:spChg>
        <pc:spChg chg="mod">
          <ac:chgData name="Marieke Drabbe" userId="b9b1a049-6b87-453c-9d4e-1b3ea0ffd634" providerId="ADAL" clId="{EB1ECB2B-25B6-4FA7-A684-471BAB99457F}" dt="2019-11-18T12:34:39.211" v="64" actId="207"/>
          <ac:spMkLst>
            <pc:docMk/>
            <pc:sldMk cId="1933134589" sldId="258"/>
            <ac:spMk id="11" creationId="{00000000-0000-0000-0000-000000000000}"/>
          </ac:spMkLst>
        </pc:spChg>
        <pc:spChg chg="mod">
          <ac:chgData name="Marieke Drabbe" userId="b9b1a049-6b87-453c-9d4e-1b3ea0ffd634" providerId="ADAL" clId="{EB1ECB2B-25B6-4FA7-A684-471BAB99457F}" dt="2019-11-18T13:16:28.267" v="84" actId="20577"/>
          <ac:spMkLst>
            <pc:docMk/>
            <pc:sldMk cId="1933134589" sldId="258"/>
            <ac:spMk id="13" creationId="{00000000-0000-0000-0000-000000000000}"/>
          </ac:spMkLst>
        </pc:spChg>
        <pc:picChg chg="mod">
          <ac:chgData name="Marieke Drabbe" userId="b9b1a049-6b87-453c-9d4e-1b3ea0ffd634" providerId="ADAL" clId="{EB1ECB2B-25B6-4FA7-A684-471BAB99457F}" dt="2019-11-18T12:32:11.109" v="4" actId="1076"/>
          <ac:picMkLst>
            <pc:docMk/>
            <pc:sldMk cId="1933134589" sldId="258"/>
            <ac:picMk id="3" creationId="{00000000-0000-0000-0000-000000000000}"/>
          </ac:picMkLst>
        </pc:picChg>
        <pc:picChg chg="mod">
          <ac:chgData name="Marieke Drabbe" userId="b9b1a049-6b87-453c-9d4e-1b3ea0ffd634" providerId="ADAL" clId="{EB1ECB2B-25B6-4FA7-A684-471BAB99457F}" dt="2019-11-18T12:34:08.857" v="42" actId="1076"/>
          <ac:picMkLst>
            <pc:docMk/>
            <pc:sldMk cId="1933134589" sldId="258"/>
            <ac:picMk id="9" creationId="{00000000-0000-0000-0000-000000000000}"/>
          </ac:picMkLst>
        </pc:picChg>
        <pc:picChg chg="mod">
          <ac:chgData name="Marieke Drabbe" userId="b9b1a049-6b87-453c-9d4e-1b3ea0ffd634" providerId="ADAL" clId="{EB1ECB2B-25B6-4FA7-A684-471BAB99457F}" dt="2019-11-18T12:34:06.695" v="41" actId="1076"/>
          <ac:picMkLst>
            <pc:docMk/>
            <pc:sldMk cId="1933134589" sldId="258"/>
            <ac:picMk id="12" creationId="{00000000-0000-0000-0000-000000000000}"/>
          </ac:picMkLst>
        </pc:picChg>
        <pc:picChg chg="mod">
          <ac:chgData name="Marieke Drabbe" userId="b9b1a049-6b87-453c-9d4e-1b3ea0ffd634" providerId="ADAL" clId="{EB1ECB2B-25B6-4FA7-A684-471BAB99457F}" dt="2019-11-18T12:34:04.758" v="40" actId="1076"/>
          <ac:picMkLst>
            <pc:docMk/>
            <pc:sldMk cId="1933134589" sldId="258"/>
            <ac:picMk id="14" creationId="{00000000-0000-0000-0000-000000000000}"/>
          </ac:picMkLst>
        </pc:picChg>
        <pc:picChg chg="mod">
          <ac:chgData name="Marieke Drabbe" userId="b9b1a049-6b87-453c-9d4e-1b3ea0ffd634" providerId="ADAL" clId="{EB1ECB2B-25B6-4FA7-A684-471BAB99457F}" dt="2019-11-18T12:32:49.300" v="19" actId="1076"/>
          <ac:picMkLst>
            <pc:docMk/>
            <pc:sldMk cId="1933134589" sldId="258"/>
            <ac:picMk id="16" creationId="{00000000-0000-0000-0000-000000000000}"/>
          </ac:picMkLst>
        </pc:picChg>
        <pc:picChg chg="mod">
          <ac:chgData name="Marieke Drabbe" userId="b9b1a049-6b87-453c-9d4e-1b3ea0ffd634" providerId="ADAL" clId="{EB1ECB2B-25B6-4FA7-A684-471BAB99457F}" dt="2019-11-18T12:32:27.608" v="12" actId="1076"/>
          <ac:picMkLst>
            <pc:docMk/>
            <pc:sldMk cId="1933134589" sldId="258"/>
            <ac:picMk id="17" creationId="{00000000-0000-0000-0000-000000000000}"/>
          </ac:picMkLst>
        </pc:picChg>
        <pc:picChg chg="mod">
          <ac:chgData name="Marieke Drabbe" userId="b9b1a049-6b87-453c-9d4e-1b3ea0ffd634" providerId="ADAL" clId="{EB1ECB2B-25B6-4FA7-A684-471BAB99457F}" dt="2019-11-18T12:32:31.459" v="14" actId="1076"/>
          <ac:picMkLst>
            <pc:docMk/>
            <pc:sldMk cId="1933134589" sldId="258"/>
            <ac:picMk id="23" creationId="{00000000-0000-0000-0000-000000000000}"/>
          </ac:picMkLst>
        </pc:picChg>
        <pc:picChg chg="mod">
          <ac:chgData name="Marieke Drabbe" userId="b9b1a049-6b87-453c-9d4e-1b3ea0ffd634" providerId="ADAL" clId="{EB1ECB2B-25B6-4FA7-A684-471BAB99457F}" dt="2019-11-18T12:32:16.317" v="7" actId="1076"/>
          <ac:picMkLst>
            <pc:docMk/>
            <pc:sldMk cId="1933134589" sldId="258"/>
            <ac:picMk id="1026" creationId="{00000000-0000-0000-0000-000000000000}"/>
          </ac:picMkLst>
        </pc:picChg>
      </pc:sldChg>
    </pc:docChg>
  </pc:docChgLst>
  <pc:docChgLst>
    <pc:chgData name="Pascalle Cup" userId="S::p.cup@helicon.nl::acdf420d-3d1b-463e-9173-44ff0cd1b36a" providerId="AD" clId="Web-{8D34EB0B-88D7-FBBF-F5FA-2A7208DA7494}"/>
    <pc:docChg chg="modSld">
      <pc:chgData name="Pascalle Cup" userId="S::p.cup@helicon.nl::acdf420d-3d1b-463e-9173-44ff0cd1b36a" providerId="AD" clId="Web-{8D34EB0B-88D7-FBBF-F5FA-2A7208DA7494}" dt="2019-11-05T13:49:46.855" v="795" actId="20577"/>
      <pc:docMkLst>
        <pc:docMk/>
      </pc:docMkLst>
      <pc:sldChg chg="modSp">
        <pc:chgData name="Pascalle Cup" userId="S::p.cup@helicon.nl::acdf420d-3d1b-463e-9173-44ff0cd1b36a" providerId="AD" clId="Web-{8D34EB0B-88D7-FBBF-F5FA-2A7208DA7494}" dt="2019-11-05T13:49:46.855" v="794" actId="20577"/>
        <pc:sldMkLst>
          <pc:docMk/>
          <pc:sldMk cId="1933134589" sldId="258"/>
        </pc:sldMkLst>
        <pc:spChg chg="mod">
          <ac:chgData name="Pascalle Cup" userId="S::p.cup@helicon.nl::acdf420d-3d1b-463e-9173-44ff0cd1b36a" providerId="AD" clId="Web-{8D34EB0B-88D7-FBBF-F5FA-2A7208DA7494}" dt="2019-11-05T13:37:56.867" v="206" actId="20577"/>
          <ac:spMkLst>
            <pc:docMk/>
            <pc:sldMk cId="1933134589" sldId="258"/>
            <ac:spMk id="4" creationId="{00000000-0000-0000-0000-000000000000}"/>
          </ac:spMkLst>
        </pc:spChg>
        <pc:spChg chg="mod">
          <ac:chgData name="Pascalle Cup" userId="S::p.cup@helicon.nl::acdf420d-3d1b-463e-9173-44ff0cd1b36a" providerId="AD" clId="Web-{8D34EB0B-88D7-FBBF-F5FA-2A7208DA7494}" dt="2019-11-05T13:42:11.618" v="669" actId="20577"/>
          <ac:spMkLst>
            <pc:docMk/>
            <pc:sldMk cId="1933134589" sldId="258"/>
            <ac:spMk id="6" creationId="{00000000-0000-0000-0000-000000000000}"/>
          </ac:spMkLst>
        </pc:spChg>
        <pc:spChg chg="mod">
          <ac:chgData name="Pascalle Cup" userId="S::p.cup@helicon.nl::acdf420d-3d1b-463e-9173-44ff0cd1b36a" providerId="AD" clId="Web-{8D34EB0B-88D7-FBBF-F5FA-2A7208DA7494}" dt="2019-11-05T13:43:07.322" v="718" actId="20577"/>
          <ac:spMkLst>
            <pc:docMk/>
            <pc:sldMk cId="1933134589" sldId="258"/>
            <ac:spMk id="7" creationId="{00000000-0000-0000-0000-000000000000}"/>
          </ac:spMkLst>
        </pc:spChg>
        <pc:spChg chg="mod">
          <ac:chgData name="Pascalle Cup" userId="S::p.cup@helicon.nl::acdf420d-3d1b-463e-9173-44ff0cd1b36a" providerId="AD" clId="Web-{8D34EB0B-88D7-FBBF-F5FA-2A7208DA7494}" dt="2019-11-05T13:49:46.855" v="794" actId="20577"/>
          <ac:spMkLst>
            <pc:docMk/>
            <pc:sldMk cId="1933134589" sldId="258"/>
            <ac:spMk id="13" creationId="{00000000-0000-0000-0000-000000000000}"/>
          </ac:spMkLst>
        </pc:spChg>
      </pc:sldChg>
    </pc:docChg>
  </pc:docChgLst>
  <pc:docChgLst>
    <pc:chgData name="Pascalle Cup" userId="acdf420d-3d1b-463e-9173-44ff0cd1b36a" providerId="ADAL" clId="{63E9A51E-1928-479C-AF6D-A934EEFE350A}"/>
    <pc:docChg chg="custSel addSld delSld modSld">
      <pc:chgData name="Pascalle Cup" userId="acdf420d-3d1b-463e-9173-44ff0cd1b36a" providerId="ADAL" clId="{63E9A51E-1928-479C-AF6D-A934EEFE350A}" dt="2019-11-20T15:33:53.372" v="74" actId="2696"/>
      <pc:docMkLst>
        <pc:docMk/>
      </pc:docMkLst>
      <pc:sldChg chg="modSp">
        <pc:chgData name="Pascalle Cup" userId="acdf420d-3d1b-463e-9173-44ff0cd1b36a" providerId="ADAL" clId="{63E9A51E-1928-479C-AF6D-A934EEFE350A}" dt="2019-11-11T10:43:32.840" v="72" actId="20577"/>
        <pc:sldMkLst>
          <pc:docMk/>
          <pc:sldMk cId="1933134589" sldId="258"/>
        </pc:sldMkLst>
        <pc:spChg chg="mod">
          <ac:chgData name="Pascalle Cup" userId="acdf420d-3d1b-463e-9173-44ff0cd1b36a" providerId="ADAL" clId="{63E9A51E-1928-479C-AF6D-A934EEFE350A}" dt="2019-11-11T10:43:32.840" v="72" actId="20577"/>
          <ac:spMkLst>
            <pc:docMk/>
            <pc:sldMk cId="1933134589" sldId="258"/>
            <ac:spMk id="4" creationId="{00000000-0000-0000-0000-000000000000}"/>
          </ac:spMkLst>
        </pc:spChg>
        <pc:spChg chg="mod">
          <ac:chgData name="Pascalle Cup" userId="acdf420d-3d1b-463e-9173-44ff0cd1b36a" providerId="ADAL" clId="{63E9A51E-1928-479C-AF6D-A934EEFE350A}" dt="2019-11-11T10:43:17.638" v="64" actId="20577"/>
          <ac:spMkLst>
            <pc:docMk/>
            <pc:sldMk cId="1933134589" sldId="258"/>
            <ac:spMk id="13" creationId="{00000000-0000-0000-0000-000000000000}"/>
          </ac:spMkLst>
        </pc:spChg>
      </pc:sldChg>
      <pc:sldChg chg="add del">
        <pc:chgData name="Pascalle Cup" userId="acdf420d-3d1b-463e-9173-44ff0cd1b36a" providerId="ADAL" clId="{63E9A51E-1928-479C-AF6D-A934EEFE350A}" dt="2019-11-20T15:33:53.372" v="74" actId="2696"/>
        <pc:sldMkLst>
          <pc:docMk/>
          <pc:sldMk cId="821993888"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AEF92-B8B8-4970-A366-8BBCD0A9BB33}" type="datetimeFigureOut">
              <a:rPr lang="nl-NL" smtClean="0"/>
              <a:pPr/>
              <a:t>20-11-2019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10E123-304E-4DEC-A582-7D2733146037}" type="slidenum">
              <a:rPr lang="nl-NL" smtClean="0"/>
              <a:pPr/>
              <a:t>‹nr.›</a:t>
            </a:fld>
            <a:endParaRPr lang="nl-NL"/>
          </a:p>
        </p:txBody>
      </p:sp>
    </p:spTree>
    <p:extLst>
      <p:ext uri="{BB962C8B-B14F-4D97-AF65-F5344CB8AC3E}">
        <p14:creationId xmlns:p14="http://schemas.microsoft.com/office/powerpoint/2010/main" val="2179321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C610E123-304E-4DEC-A582-7D2733146037}" type="slidenum">
              <a:rPr lang="nl-NL" smtClean="0"/>
              <a:pPr/>
              <a:t>1</a:t>
            </a:fld>
            <a:endParaRPr lang="nl-NL"/>
          </a:p>
        </p:txBody>
      </p:sp>
    </p:spTree>
    <p:extLst>
      <p:ext uri="{BB962C8B-B14F-4D97-AF65-F5344CB8AC3E}">
        <p14:creationId xmlns:p14="http://schemas.microsoft.com/office/powerpoint/2010/main" val="134154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Titelstijl van model bewerken</a:t>
            </a:r>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2C59EA3F-D5BE-414E-954C-8E396D4AE404}" type="datetimeFigureOut">
              <a:rPr lang="nl-NL" smtClean="0"/>
              <a:pPr/>
              <a:t>20-11-2019</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C3714A7C-4A5F-6644-ABC7-8376E2FF23C3}"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2C59EA3F-D5BE-414E-954C-8E396D4AE404}" type="datetimeFigureOut">
              <a:rPr lang="nl-NL" smtClean="0"/>
              <a:pPr/>
              <a:t>20-11-2019</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C3714A7C-4A5F-6644-ABC7-8376E2FF23C3}"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Titelstijl van model bewerken</a:t>
            </a:r>
          </a:p>
        </p:txBody>
      </p:sp>
      <p:sp>
        <p:nvSpPr>
          <p:cNvPr id="3" name="Tijdelijke aanduiding voor inhoud 2"/>
          <p:cNvSpPr>
            <a:spLocks noGrp="1"/>
          </p:cNvSpPr>
          <p:nvPr>
            <p:ph idx="1" hasCustomPrompt="1"/>
          </p:nvPr>
        </p:nvSpPr>
        <p:spPr>
          <a:xfrm>
            <a:off x="1016000" y="1600201"/>
            <a:ext cx="3365500" cy="1346200"/>
          </a:xfrm>
          <a:prstGeom prst="rect">
            <a:avLst/>
          </a:prstGeom>
        </p:spPr>
        <p:txBody>
          <a:bodyPr/>
          <a:lstStyle>
            <a:lvl1pPr marL="0" indent="0">
              <a:buNone/>
              <a:defRPr lang="nl-NL" sz="1200" kern="1200" dirty="0" smtClean="0">
                <a:solidFill>
                  <a:schemeClr val="tx1"/>
                </a:solidFill>
                <a:latin typeface="+mn-lt"/>
                <a:ea typeface="+mn-ea"/>
                <a:cs typeface="+mn-cs"/>
              </a:defRPr>
            </a:lvl1pPr>
            <a:lvl2pPr marL="342900" indent="-342900">
              <a:defRPr/>
            </a:lvl2pPr>
            <a:lvl3pPr marL="342900" indent="-342900">
              <a:defRPr/>
            </a:lvl3pPr>
          </a:lstStyle>
          <a:p>
            <a:pPr lvl="0"/>
            <a:r>
              <a:rPr lang="nl-NL"/>
              <a:t>Klik om de tekststijl van het model te bewerken</a:t>
            </a:r>
          </a:p>
          <a:p>
            <a:pPr marL="342900" lvl="0" indent="-342900" algn="l" defTabSz="457200" rtl="0" eaLnBrk="1" latinLnBrk="0" hangingPunct="1">
              <a:spcBef>
                <a:spcPct val="20000"/>
              </a:spcBef>
              <a:buFont typeface="Arial"/>
              <a:buChar char="•"/>
            </a:pPr>
            <a:r>
              <a:rPr lang="nl-NL"/>
              <a:t>Tweede niveau</a:t>
            </a:r>
          </a:p>
          <a:p>
            <a:pPr marL="342900" lvl="0" indent="-342900" algn="l" defTabSz="457200" rtl="0" eaLnBrk="1" latinLnBrk="0" hangingPunct="1">
              <a:spcBef>
                <a:spcPct val="20000"/>
              </a:spcBef>
              <a:buFont typeface="Arial"/>
              <a:buChar char="•"/>
            </a:pPr>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2C59EA3F-D5BE-414E-954C-8E396D4AE404}" type="datetimeFigureOut">
              <a:rPr lang="nl-NL" smtClean="0"/>
              <a:pPr/>
              <a:t>20-11-2019</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C3714A7C-4A5F-6644-ABC7-8376E2FF23C3}"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2C59EA3F-D5BE-414E-954C-8E396D4AE404}" type="datetimeFigureOut">
              <a:rPr lang="nl-NL" smtClean="0"/>
              <a:pPr/>
              <a:t>20-11-2019</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C3714A7C-4A5F-6644-ABC7-8376E2FF23C3}"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2C59EA3F-D5BE-414E-954C-8E396D4AE404}" type="datetimeFigureOut">
              <a:rPr lang="nl-NL" smtClean="0"/>
              <a:pPr/>
              <a:t>20-11-2019</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C3714A7C-4A5F-6644-ABC7-8376E2FF23C3}"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fld id="{2C59EA3F-D5BE-414E-954C-8E396D4AE404}" type="datetimeFigureOut">
              <a:rPr lang="nl-NL" smtClean="0"/>
              <a:pPr/>
              <a:t>20-11-2019</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a:lstStyle/>
          <a:p>
            <a:fld id="{C3714A7C-4A5F-6644-ABC7-8376E2FF23C3}"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Titelstijl van model bewerken</a:t>
            </a:r>
          </a:p>
        </p:txBody>
      </p:sp>
      <p:sp>
        <p:nvSpPr>
          <p:cNvPr id="3" name="Tijdelijke aanduiding voor datum 2"/>
          <p:cNvSpPr>
            <a:spLocks noGrp="1"/>
          </p:cNvSpPr>
          <p:nvPr>
            <p:ph type="dt" sz="half" idx="10"/>
          </p:nvPr>
        </p:nvSpPr>
        <p:spPr>
          <a:xfrm>
            <a:off x="457200" y="6356350"/>
            <a:ext cx="2133600" cy="365125"/>
          </a:xfrm>
          <a:prstGeom prst="rect">
            <a:avLst/>
          </a:prstGeom>
        </p:spPr>
        <p:txBody>
          <a:bodyPr/>
          <a:lstStyle/>
          <a:p>
            <a:fld id="{2C59EA3F-D5BE-414E-954C-8E396D4AE404}" type="datetimeFigureOut">
              <a:rPr lang="nl-NL" smtClean="0"/>
              <a:pPr/>
              <a:t>20-11-2019</a:t>
            </a:fld>
            <a:endParaRPr lang="nl-NL"/>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a:lstStyle/>
          <a:p>
            <a:fld id="{C3714A7C-4A5F-6644-ABC7-8376E2FF23C3}"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2C59EA3F-D5BE-414E-954C-8E396D4AE404}" type="datetimeFigureOut">
              <a:rPr lang="nl-NL" smtClean="0"/>
              <a:pPr/>
              <a:t>20-11-2019</a:t>
            </a:fld>
            <a:endParaRPr lang="nl-NL"/>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C3714A7C-4A5F-6644-ABC7-8376E2FF23C3}"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2C59EA3F-D5BE-414E-954C-8E396D4AE404}" type="datetimeFigureOut">
              <a:rPr lang="nl-NL" smtClean="0"/>
              <a:pPr/>
              <a:t>20-11-2019</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C3714A7C-4A5F-6644-ABC7-8376E2FF23C3}"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2C59EA3F-D5BE-414E-954C-8E396D4AE404}" type="datetimeFigureOut">
              <a:rPr lang="nl-NL" smtClean="0"/>
              <a:pPr/>
              <a:t>20-11-2019</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C3714A7C-4A5F-6644-ABC7-8376E2FF23C3}"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0"/>
            <a:ext cx="928688"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8" name="Picture 2"/>
          <p:cNvPicPr>
            <a:picLocks noChangeAspect="1" noChangeArrowheads="1"/>
          </p:cNvPicPr>
          <p:nvPr userDrawn="1"/>
        </p:nvPicPr>
        <p:blipFill>
          <a:blip r:embed="rId13"/>
          <a:srcRect/>
          <a:stretch>
            <a:fillRect/>
          </a:stretch>
        </p:blipFill>
        <p:spPr bwMode="auto">
          <a:xfrm>
            <a:off x="17463" y="17463"/>
            <a:ext cx="900112" cy="750887"/>
          </a:xfrm>
          <a:prstGeom prst="rect">
            <a:avLst/>
          </a:prstGeom>
          <a:noFill/>
          <a:ln w="9525">
            <a:noFill/>
            <a:miter lim="800000"/>
            <a:headEnd/>
            <a:tailEnd/>
          </a:ln>
        </p:spPr>
      </p:pic>
      <p:sp>
        <p:nvSpPr>
          <p:cNvPr id="9" name="Rechthoek 8"/>
          <p:cNvSpPr/>
          <p:nvPr userDrawn="1"/>
        </p:nvSpPr>
        <p:spPr>
          <a:xfrm>
            <a:off x="928688" y="6704013"/>
            <a:ext cx="8215312" cy="1524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ovisie.nl/" TargetMode="External"/><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kstvak 3"/>
          <p:cNvSpPr txBox="1"/>
          <p:nvPr/>
        </p:nvSpPr>
        <p:spPr>
          <a:xfrm>
            <a:off x="1259564" y="217443"/>
            <a:ext cx="7894149" cy="461665"/>
          </a:xfrm>
          <a:prstGeom prst="rect">
            <a:avLst/>
          </a:prstGeom>
          <a:noFill/>
        </p:spPr>
        <p:txBody>
          <a:bodyPr wrap="square" rtlCol="0" anchor="t">
            <a:spAutoFit/>
          </a:bodyPr>
          <a:lstStyle/>
          <a:p>
            <a:r>
              <a:rPr lang="nl-NL" sz="2400" dirty="0">
                <a:latin typeface="Arial"/>
                <a:cs typeface="Arial"/>
              </a:rPr>
              <a:t>1920_2_SW_1 Vrijwilligersmanagement </a:t>
            </a:r>
          </a:p>
        </p:txBody>
      </p:sp>
      <p:sp>
        <p:nvSpPr>
          <p:cNvPr id="5" name="Text Box 7"/>
          <p:cNvSpPr txBox="1">
            <a:spLocks noChangeArrowheads="1"/>
          </p:cNvSpPr>
          <p:nvPr/>
        </p:nvSpPr>
        <p:spPr bwMode="auto">
          <a:xfrm>
            <a:off x="1300633" y="840451"/>
            <a:ext cx="3600450" cy="12772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rgbClr val="0070C0"/>
                </a:solidFill>
              </a:rPr>
              <a:t>Leerdoel </a:t>
            </a:r>
          </a:p>
          <a:p>
            <a:r>
              <a:rPr lang="nl-NL" sz="1100" dirty="0"/>
              <a:t>Na het doornemen van de bronnen, het volgen van de lessen en het uitvoeren van de opdrachten kun je uitleggen hoe je vrijwillige inzet kunt sturen. Je hebt inzicht in generaties, leefstijlen, transitiemomenten en levensfasen en begrijpt dat een goede groep vrijwilligers bestaat aan een diversiteit van mensen.</a:t>
            </a:r>
            <a:endParaRPr lang="nl-NL" sz="1100" dirty="0">
              <a:effectLst/>
            </a:endParaRPr>
          </a:p>
        </p:txBody>
      </p:sp>
      <p:sp>
        <p:nvSpPr>
          <p:cNvPr id="6" name="Text Box 8"/>
          <p:cNvSpPr txBox="1">
            <a:spLocks noChangeArrowheads="1"/>
          </p:cNvSpPr>
          <p:nvPr/>
        </p:nvSpPr>
        <p:spPr bwMode="auto">
          <a:xfrm>
            <a:off x="1300633" y="2308082"/>
            <a:ext cx="3600450" cy="769441"/>
          </a:xfrm>
          <a:prstGeom prst="rect">
            <a:avLst/>
          </a:prstGeom>
          <a:noFill/>
          <a:ln w="9525">
            <a:solidFill>
              <a:schemeClr val="tx1"/>
            </a:solidFill>
            <a:miter lim="800000"/>
            <a:headEnd/>
            <a:tailEnd/>
          </a:ln>
          <a:effectLst/>
        </p:spPr>
        <p:txBody>
          <a:bodyPr anchor="t">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rgbClr val="0070C0"/>
                </a:solidFill>
                <a:latin typeface="Arial"/>
                <a:ea typeface="ＭＳ Ｐゴシック"/>
                <a:cs typeface="Arial"/>
              </a:rPr>
              <a:t>Product </a:t>
            </a:r>
            <a:r>
              <a:rPr lang="nl-NL" sz="1100" b="1" dirty="0">
                <a:solidFill>
                  <a:srgbClr val="0099FF"/>
                </a:solidFill>
                <a:latin typeface="Arial"/>
                <a:ea typeface="ＭＳ Ｐゴシック"/>
                <a:cs typeface="Arial"/>
              </a:rPr>
              <a:t>				</a:t>
            </a:r>
            <a:endParaRPr lang="nl-NL" sz="1100" dirty="0">
              <a:latin typeface="Arial"/>
              <a:ea typeface="ＭＳ Ｐゴシック"/>
              <a:cs typeface="Arial"/>
            </a:endParaRPr>
          </a:p>
          <a:p>
            <a:pPr indent="1270">
              <a:tabLst>
                <a:tab pos="1163638" algn="l"/>
              </a:tabLst>
            </a:pPr>
            <a:r>
              <a:rPr lang="nl-NL" sz="1100" dirty="0">
                <a:latin typeface="Arial"/>
                <a:ea typeface="ＭＳ Ｐゴシック"/>
                <a:cs typeface="Arial"/>
              </a:rPr>
              <a:t>Je maakt een schriftelijk verslag waarin onderstaande stappen terugkomen en je tot slot uitlegt op welke manier jij vrijwillige inzet in je IBS  vormgeeft. </a:t>
            </a:r>
            <a:endParaRPr lang="nl-NL" sz="1100" dirty="0">
              <a:cs typeface="Arial" charset="0"/>
            </a:endParaRPr>
          </a:p>
        </p:txBody>
      </p:sp>
      <p:sp>
        <p:nvSpPr>
          <p:cNvPr id="7" name="Text Box 9"/>
          <p:cNvSpPr txBox="1">
            <a:spLocks noChangeArrowheads="1"/>
          </p:cNvSpPr>
          <p:nvPr/>
        </p:nvSpPr>
        <p:spPr bwMode="auto">
          <a:xfrm>
            <a:off x="1281105" y="3329844"/>
            <a:ext cx="3596272" cy="3308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175895" indent="-175895">
              <a:spcBef>
                <a:spcPct val="50000"/>
              </a:spcBef>
            </a:pPr>
            <a:r>
              <a:rPr lang="nl-NL" sz="1100" b="1" dirty="0">
                <a:solidFill>
                  <a:srgbClr val="0070C0"/>
                </a:solidFill>
                <a:latin typeface="Arial"/>
                <a:ea typeface="ＭＳ Ｐゴシック"/>
                <a:cs typeface="Arial"/>
              </a:rPr>
              <a:t>Stappen</a:t>
            </a:r>
            <a:r>
              <a:rPr lang="nl-NL" sz="1100" b="1" dirty="0">
                <a:solidFill>
                  <a:srgbClr val="CCFF33"/>
                </a:solidFill>
                <a:latin typeface="Arial"/>
                <a:ea typeface="ＭＳ Ｐゴシック"/>
                <a:cs typeface="Arial"/>
              </a:rPr>
              <a:t>			</a:t>
            </a:r>
            <a:endParaRPr lang="nl-NL" dirty="0">
              <a:latin typeface="Arial"/>
              <a:ea typeface="ＭＳ Ｐゴシック"/>
              <a:cs typeface="Arial"/>
            </a:endParaRPr>
          </a:p>
          <a:p>
            <a:pPr marL="175895" indent="-175895">
              <a:buFontTx/>
              <a:buChar char="•"/>
            </a:pPr>
            <a:r>
              <a:rPr lang="nl-NL" sz="1100" dirty="0">
                <a:latin typeface="Arial"/>
                <a:ea typeface="ＭＳ Ｐゴシック"/>
                <a:cs typeface="Arial"/>
              </a:rPr>
              <a:t>Verzamel de nodige informatie. Sommige info zit in de lessen. Andere info is nog niet bekend, daarvoor ga je op onderzoek uit.</a:t>
            </a:r>
          </a:p>
          <a:p>
            <a:pPr marL="175895" indent="-175895">
              <a:buFontTx/>
              <a:buChar char="•"/>
            </a:pPr>
            <a:r>
              <a:rPr lang="nl-NL" sz="1100" dirty="0">
                <a:latin typeface="Arial"/>
                <a:ea typeface="ＭＳ Ｐゴシック"/>
                <a:cs typeface="Arial"/>
              </a:rPr>
              <a:t>Orden de informatie en maak deze inzichtelijk per onderdeel.</a:t>
            </a:r>
          </a:p>
          <a:p>
            <a:pPr marL="175895" indent="-175895">
              <a:buFontTx/>
              <a:buChar char="•"/>
            </a:pPr>
            <a:r>
              <a:rPr lang="nl-NL" sz="1100" dirty="0">
                <a:latin typeface="Arial"/>
                <a:ea typeface="ＭＳ Ｐゴシック"/>
                <a:cs typeface="Arial"/>
              </a:rPr>
              <a:t>Omschrijf per generatie de kenmerken en sleutelervaringen.</a:t>
            </a:r>
            <a:endParaRPr lang="nl-NL" sz="1100" dirty="0">
              <a:cs typeface="Arial"/>
            </a:endParaRPr>
          </a:p>
          <a:p>
            <a:pPr marL="175895" indent="-175895">
              <a:buFontTx/>
              <a:buChar char="•"/>
            </a:pPr>
            <a:r>
              <a:rPr lang="nl-NL" sz="1100" dirty="0">
                <a:latin typeface="Arial"/>
                <a:ea typeface="ＭＳ Ｐゴシック"/>
                <a:cs typeface="Arial"/>
              </a:rPr>
              <a:t>Omschrijf per levensfase de kenmerken.</a:t>
            </a:r>
          </a:p>
          <a:p>
            <a:pPr marL="175895" indent="-175895">
              <a:buFontTx/>
              <a:buChar char="•"/>
            </a:pPr>
            <a:r>
              <a:rPr lang="nl-NL" sz="1100" dirty="0">
                <a:latin typeface="Arial"/>
                <a:ea typeface="ＭＳ Ｐゴシック"/>
                <a:cs typeface="Arial"/>
              </a:rPr>
              <a:t>Leg 5 transitiemomenten uit die bepalend zijn in een mensenleven.</a:t>
            </a:r>
          </a:p>
          <a:p>
            <a:pPr marL="175895" indent="-175895">
              <a:buFontTx/>
              <a:buChar char="•"/>
            </a:pPr>
            <a:r>
              <a:rPr lang="nl-NL" sz="1100" dirty="0">
                <a:latin typeface="Arial"/>
                <a:ea typeface="ＭＳ Ｐゴシック"/>
                <a:cs typeface="Arial"/>
              </a:rPr>
              <a:t>Beschrijf minimaal 3 leven veranderende situaties.</a:t>
            </a:r>
          </a:p>
          <a:p>
            <a:pPr marL="175895" indent="-175895">
              <a:buFontTx/>
              <a:buChar char="•"/>
            </a:pPr>
            <a:r>
              <a:rPr lang="nl-NL" sz="1100" dirty="0">
                <a:latin typeface="Arial"/>
                <a:ea typeface="ＭＳ Ｐゴシック"/>
                <a:cs typeface="Arial"/>
              </a:rPr>
              <a:t>Werk uit wat er bedoeld wordt met episodische vrijwilligers, traditionele vrijwilligers en geleide vrijwilligers en wat de drie belangrijkste onderdelen zijn in het werken met deze drie typen vrijwilligers. </a:t>
            </a:r>
          </a:p>
          <a:p>
            <a:pPr marL="175895" indent="-175895">
              <a:buFontTx/>
              <a:buChar char="•"/>
            </a:pPr>
            <a:r>
              <a:rPr lang="nl-NL" sz="1100" dirty="0">
                <a:latin typeface="Arial"/>
                <a:ea typeface="ＭＳ Ｐゴシック"/>
                <a:cs typeface="Arial"/>
              </a:rPr>
              <a:t>Leg een verband tussen je bevindingen en de manier waarop je vrijwillige inzet in je IBS wil vormgeven. </a:t>
            </a:r>
            <a:endParaRPr lang="nl-NL" sz="1100" dirty="0">
              <a:cs typeface="Arial" charset="0"/>
            </a:endParaRPr>
          </a:p>
        </p:txBody>
      </p:sp>
      <p:sp>
        <p:nvSpPr>
          <p:cNvPr id="8" name="Text Box 14"/>
          <p:cNvSpPr txBox="1">
            <a:spLocks noChangeArrowheads="1"/>
          </p:cNvSpPr>
          <p:nvPr/>
        </p:nvSpPr>
        <p:spPr bwMode="auto">
          <a:xfrm>
            <a:off x="5405988" y="3129294"/>
            <a:ext cx="3589619" cy="701731"/>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rgbClr val="0070C0"/>
                </a:solidFill>
              </a:rPr>
              <a:t>Bronnen</a:t>
            </a:r>
          </a:p>
          <a:p>
            <a:pPr marL="176213" indent="-176213" defTabSz="457200">
              <a:lnSpc>
                <a:spcPct val="80000"/>
              </a:lnSpc>
              <a:spcBef>
                <a:spcPct val="50000"/>
              </a:spcBef>
              <a:buFontTx/>
              <a:buChar char="•"/>
              <a:tabLst>
                <a:tab pos="176213" algn="l"/>
                <a:tab pos="1163638" algn="l"/>
              </a:tabLst>
            </a:pPr>
            <a:r>
              <a:rPr lang="nl-NL" sz="1100" dirty="0"/>
              <a:t>leerplatform bronnen</a:t>
            </a:r>
          </a:p>
          <a:p>
            <a:pPr marL="176213" indent="-176213" defTabSz="457200">
              <a:lnSpc>
                <a:spcPct val="80000"/>
              </a:lnSpc>
              <a:spcBef>
                <a:spcPct val="50000"/>
              </a:spcBef>
              <a:buFontTx/>
              <a:buChar char="•"/>
              <a:tabLst>
                <a:tab pos="176213" algn="l"/>
                <a:tab pos="1163638" algn="l"/>
              </a:tabLst>
            </a:pPr>
            <a:r>
              <a:rPr lang="nl-NL" sz="1100" dirty="0">
                <a:hlinkClick r:id="rId3"/>
              </a:rPr>
              <a:t>https://www.movisie.nl/</a:t>
            </a:r>
            <a:endParaRPr lang="nl-NL" sz="1100" dirty="0"/>
          </a:p>
        </p:txBody>
      </p:sp>
      <p:sp>
        <p:nvSpPr>
          <p:cNvPr id="11" name="Text Box 14"/>
          <p:cNvSpPr txBox="1">
            <a:spLocks noChangeArrowheads="1"/>
          </p:cNvSpPr>
          <p:nvPr/>
        </p:nvSpPr>
        <p:spPr bwMode="auto">
          <a:xfrm>
            <a:off x="5383460" y="2469425"/>
            <a:ext cx="3589620" cy="515526"/>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rgbClr val="0070C0"/>
                </a:solidFill>
              </a:rPr>
              <a:t>Bijeenkomsten </a:t>
            </a:r>
          </a:p>
          <a:p>
            <a:pPr>
              <a:spcBef>
                <a:spcPct val="50000"/>
              </a:spcBef>
            </a:pPr>
            <a:r>
              <a:rPr lang="nl-NL" sz="1100" dirty="0"/>
              <a:t>Lessen specialisatie S&amp;W </a:t>
            </a:r>
          </a:p>
        </p:txBody>
      </p:sp>
      <p:sp>
        <p:nvSpPr>
          <p:cNvPr id="13" name="Text Box 17"/>
          <p:cNvSpPr txBox="1">
            <a:spLocks noChangeArrowheads="1"/>
          </p:cNvSpPr>
          <p:nvPr/>
        </p:nvSpPr>
        <p:spPr bwMode="auto">
          <a:xfrm>
            <a:off x="5383460" y="834586"/>
            <a:ext cx="3612147" cy="1446550"/>
          </a:xfrm>
          <a:prstGeom prst="rect">
            <a:avLst/>
          </a:prstGeom>
          <a:noFill/>
          <a:ln w="9525">
            <a:solidFill>
              <a:schemeClr val="tx1"/>
            </a:solidFill>
            <a:miter lim="800000"/>
            <a:headEnd/>
            <a:tailEnd/>
          </a:ln>
          <a:effectLst/>
        </p:spPr>
        <p:txBody>
          <a:bodyPr wrap="square" anchor="t">
            <a:spAutoFit/>
          </a:bodyPr>
          <a:lstStyle/>
          <a:p>
            <a:pPr>
              <a:spcBef>
                <a:spcPct val="50000"/>
              </a:spcBef>
              <a:defRPr/>
            </a:pPr>
            <a:r>
              <a:rPr lang="nl-NL" sz="1100" b="1" dirty="0">
                <a:solidFill>
                  <a:srgbClr val="0070C0"/>
                </a:solidFill>
                <a:latin typeface="Arial"/>
                <a:cs typeface="ＭＳ Ｐゴシック" pitchFamily="36" charset="-128"/>
              </a:rPr>
              <a:t>Samenwerking</a:t>
            </a:r>
            <a:r>
              <a:rPr lang="nl-NL" sz="1100" b="1" dirty="0">
                <a:solidFill>
                  <a:srgbClr val="CCFF33"/>
                </a:solidFill>
                <a:latin typeface="Arial"/>
                <a:cs typeface="ＭＳ Ｐゴシック" pitchFamily="36" charset="-128"/>
              </a:rPr>
              <a:t>				 </a:t>
            </a:r>
            <a:endParaRPr lang="nl-NL" sz="1100" b="1" dirty="0">
              <a:solidFill>
                <a:srgbClr val="CCFF33"/>
              </a:solidFill>
              <a:latin typeface="Arial" pitchFamily="36" charset="0"/>
              <a:cs typeface="ＭＳ Ｐゴシック" pitchFamily="36" charset="-128"/>
            </a:endParaRPr>
          </a:p>
          <a:p>
            <a:pPr marL="171450" indent="-171450" eaLnBrk="0" hangingPunct="0">
              <a:buFont typeface="Arial" pitchFamily="34" charset="0"/>
              <a:buChar char="•"/>
            </a:pPr>
            <a:r>
              <a:rPr lang="nl-NL" sz="1100" dirty="0">
                <a:latin typeface="Arial" panose="020B0604020202020204" pitchFamily="34" charset="0"/>
                <a:ea typeface="Calibri" pitchFamily="34" charset="0"/>
                <a:cs typeface="Arial" panose="020B0604020202020204" pitchFamily="34" charset="0"/>
              </a:rPr>
              <a:t>Plaats je product op het Leerplatform en vraag om feedback.</a:t>
            </a:r>
          </a:p>
          <a:p>
            <a:pPr marL="171450" indent="-171450" eaLnBrk="0" hangingPunct="0">
              <a:buFont typeface="Arial" pitchFamily="34" charset="0"/>
              <a:buChar char="•"/>
            </a:pPr>
            <a:r>
              <a:rPr lang="nl-NL" sz="1100" dirty="0">
                <a:latin typeface="Arial" panose="020B0604020202020204" pitchFamily="34" charset="0"/>
                <a:ea typeface="Calibri" pitchFamily="34" charset="0"/>
                <a:cs typeface="Arial" panose="020B0604020202020204" pitchFamily="34" charset="0"/>
              </a:rPr>
              <a:t>Bekijk leerproducten van anderen en geef feedback.</a:t>
            </a:r>
          </a:p>
          <a:p>
            <a:pPr marL="171450" indent="-171450" eaLnBrk="0" hangingPunct="0">
              <a:buFont typeface="Arial" pitchFamily="34" charset="0"/>
              <a:buChar char="•"/>
            </a:pPr>
            <a:r>
              <a:rPr lang="nl-NL" sz="1100" dirty="0">
                <a:latin typeface="Arial" panose="020B0604020202020204" pitchFamily="34" charset="0"/>
                <a:ea typeface="Calibri" pitchFamily="34" charset="0"/>
                <a:cs typeface="Arial" panose="020B0604020202020204" pitchFamily="34" charset="0"/>
              </a:rPr>
              <a:t>Verbeter je leerproduct en plaats versie 2</a:t>
            </a:r>
          </a:p>
          <a:p>
            <a:pPr marL="171450" indent="-171450" eaLnBrk="0" hangingPunct="0">
              <a:buFont typeface="Arial" pitchFamily="34" charset="0"/>
              <a:buChar char="•"/>
            </a:pPr>
            <a:r>
              <a:rPr lang="nl-NL" sz="1100" dirty="0">
                <a:latin typeface="Arial" panose="020B0604020202020204" pitchFamily="34" charset="0"/>
                <a:cs typeface="Arial" panose="020B0604020202020204" pitchFamily="34" charset="0"/>
              </a:rPr>
              <a:t>Deze opdracht maak je alleen.</a:t>
            </a:r>
            <a:endParaRPr lang="nl-NL" sz="1100" dirty="0">
              <a:latin typeface="Arial" panose="020B0604020202020204" pitchFamily="34" charset="0"/>
              <a:ea typeface="Calibri" pitchFamily="34" charset="0"/>
              <a:cs typeface="Arial" panose="020B0604020202020204" pitchFamily="34" charset="0"/>
            </a:endParaRPr>
          </a:p>
          <a:p>
            <a:pPr marL="171450" indent="-171450" eaLnBrk="0" hangingPunct="0">
              <a:buFont typeface="Arial" pitchFamily="34" charset="0"/>
              <a:buChar char="•"/>
            </a:pPr>
            <a:r>
              <a:rPr lang="nl-NL" sz="1100" dirty="0">
                <a:latin typeface="Arial" panose="020B0604020202020204" pitchFamily="34" charset="0"/>
                <a:ea typeface="Calibri" pitchFamily="34" charset="0"/>
                <a:cs typeface="Arial" panose="020B0604020202020204" pitchFamily="34" charset="0"/>
              </a:rPr>
              <a:t>Versie 1 19-12-2019</a:t>
            </a:r>
          </a:p>
          <a:p>
            <a:pPr marL="171450" indent="-171450" eaLnBrk="0" hangingPunct="0">
              <a:buFont typeface="Arial" pitchFamily="34" charset="0"/>
              <a:buChar char="•"/>
            </a:pPr>
            <a:r>
              <a:rPr lang="nl-NL" sz="1100" dirty="0">
                <a:latin typeface="Arial" panose="020B0604020202020204" pitchFamily="34" charset="0"/>
                <a:ea typeface="Calibri" pitchFamily="34" charset="0"/>
                <a:cs typeface="Arial" panose="020B0604020202020204" pitchFamily="34" charset="0"/>
              </a:rPr>
              <a:t>Versie </a:t>
            </a:r>
            <a:r>
              <a:rPr lang="nl-NL" sz="1100">
                <a:latin typeface="Arial" panose="020B0604020202020204" pitchFamily="34" charset="0"/>
                <a:ea typeface="Calibri" pitchFamily="34" charset="0"/>
                <a:cs typeface="Arial" panose="020B0604020202020204" pitchFamily="34" charset="0"/>
              </a:rPr>
              <a:t>2 08-01-2020</a:t>
            </a:r>
            <a:endParaRPr lang="nl-NL" sz="1100" dirty="0">
              <a:latin typeface="Arial" panose="020B0604020202020204" pitchFamily="34" charset="0"/>
              <a:ea typeface="Calibri" pitchFamily="34" charset="0"/>
              <a:cs typeface="Arial" panose="020B0604020202020204" pitchFamily="34" charset="0"/>
            </a:endParaRPr>
          </a:p>
        </p:txBody>
      </p:sp>
      <p:pic>
        <p:nvPicPr>
          <p:cNvPr id="9" name="Afbeelding 8"/>
          <p:cNvPicPr>
            <a:picLocks noChangeAspect="1"/>
          </p:cNvPicPr>
          <p:nvPr/>
        </p:nvPicPr>
        <p:blipFill rotWithShape="1">
          <a:blip r:embed="rId4"/>
          <a:srcRect l="21805" r="10840"/>
          <a:stretch/>
        </p:blipFill>
        <p:spPr>
          <a:xfrm>
            <a:off x="977025" y="844631"/>
            <a:ext cx="299335" cy="412425"/>
          </a:xfrm>
          <a:prstGeom prst="rect">
            <a:avLst/>
          </a:prstGeom>
        </p:spPr>
      </p:pic>
      <p:pic>
        <p:nvPicPr>
          <p:cNvPr id="12" name="Afbeelding 11"/>
          <p:cNvPicPr>
            <a:picLocks noChangeAspect="1"/>
          </p:cNvPicPr>
          <p:nvPr/>
        </p:nvPicPr>
        <p:blipFill>
          <a:blip r:embed="rId5"/>
          <a:stretch>
            <a:fillRect/>
          </a:stretch>
        </p:blipFill>
        <p:spPr>
          <a:xfrm>
            <a:off x="996274" y="2306869"/>
            <a:ext cx="263290" cy="321303"/>
          </a:xfrm>
          <a:prstGeom prst="rect">
            <a:avLst/>
          </a:prstGeom>
        </p:spPr>
      </p:pic>
      <p:pic>
        <p:nvPicPr>
          <p:cNvPr id="14" name="Afbeelding 13"/>
          <p:cNvPicPr>
            <a:picLocks noChangeAspect="1"/>
          </p:cNvPicPr>
          <p:nvPr/>
        </p:nvPicPr>
        <p:blipFill>
          <a:blip r:embed="rId6"/>
          <a:stretch>
            <a:fillRect/>
          </a:stretch>
        </p:blipFill>
        <p:spPr>
          <a:xfrm>
            <a:off x="935214" y="3333123"/>
            <a:ext cx="266283" cy="416301"/>
          </a:xfrm>
          <a:prstGeom prst="rect">
            <a:avLst/>
          </a:prstGeom>
        </p:spPr>
      </p:pic>
      <p:pic>
        <p:nvPicPr>
          <p:cNvPr id="16" name="Afbeelding 15"/>
          <p:cNvPicPr>
            <a:picLocks noChangeAspect="1"/>
          </p:cNvPicPr>
          <p:nvPr/>
        </p:nvPicPr>
        <p:blipFill>
          <a:blip r:embed="rId7"/>
          <a:stretch>
            <a:fillRect/>
          </a:stretch>
        </p:blipFill>
        <p:spPr>
          <a:xfrm>
            <a:off x="4949102" y="834586"/>
            <a:ext cx="385812" cy="263054"/>
          </a:xfrm>
          <a:prstGeom prst="rect">
            <a:avLst/>
          </a:prstGeom>
        </p:spPr>
      </p:pic>
      <p:pic>
        <p:nvPicPr>
          <p:cNvPr id="17" name="Afbeelding 16"/>
          <p:cNvPicPr>
            <a:picLocks noChangeAspect="1"/>
          </p:cNvPicPr>
          <p:nvPr/>
        </p:nvPicPr>
        <p:blipFill>
          <a:blip r:embed="rId8"/>
          <a:stretch>
            <a:fillRect/>
          </a:stretch>
        </p:blipFill>
        <p:spPr>
          <a:xfrm>
            <a:off x="5035689" y="3134086"/>
            <a:ext cx="299225" cy="290796"/>
          </a:xfrm>
          <a:prstGeom prst="rect">
            <a:avLst/>
          </a:prstGeom>
        </p:spPr>
      </p:pic>
      <p:pic>
        <p:nvPicPr>
          <p:cNvPr id="23" name="Afbeelding 22"/>
          <p:cNvPicPr>
            <a:picLocks noChangeAspect="1"/>
          </p:cNvPicPr>
          <p:nvPr/>
        </p:nvPicPr>
        <p:blipFill rotWithShape="1">
          <a:blip r:embed="rId9"/>
          <a:srcRect l="17050" t="33024" r="61669" b="30375"/>
          <a:stretch/>
        </p:blipFill>
        <p:spPr>
          <a:xfrm>
            <a:off x="5031931" y="2467521"/>
            <a:ext cx="269390" cy="260485"/>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20402" y="4005038"/>
            <a:ext cx="2758755" cy="1835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Afbeelding 1"/>
          <p:cNvPicPr>
            <a:picLocks noChangeAspect="1"/>
          </p:cNvPicPr>
          <p:nvPr/>
        </p:nvPicPr>
        <p:blipFill>
          <a:blip r:embed="rId11"/>
          <a:stretch>
            <a:fillRect/>
          </a:stretch>
        </p:blipFill>
        <p:spPr>
          <a:xfrm>
            <a:off x="0" y="0"/>
            <a:ext cx="1068356" cy="797799"/>
          </a:xfrm>
          <a:prstGeom prst="rect">
            <a:avLst/>
          </a:prstGeom>
        </p:spPr>
      </p:pic>
      <p:pic>
        <p:nvPicPr>
          <p:cNvPr id="3" name="Afbeelding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53746" y="4922951"/>
            <a:ext cx="1402164" cy="1402164"/>
          </a:xfrm>
          <a:prstGeom prst="rect">
            <a:avLst/>
          </a:prstGeom>
        </p:spPr>
      </p:pic>
    </p:spTree>
    <p:extLst>
      <p:ext uri="{BB962C8B-B14F-4D97-AF65-F5344CB8AC3E}">
        <p14:creationId xmlns:p14="http://schemas.microsoft.com/office/powerpoint/2010/main" val="1933134589"/>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299C62-A8F9-449C-83EB-D85DCBFED7DE}">
  <ds:schemaRefs>
    <ds:schemaRef ds:uri="http://schemas.microsoft.com/sharepoint/v3/contenttype/forms"/>
  </ds:schemaRefs>
</ds:datastoreItem>
</file>

<file path=customXml/itemProps2.xml><?xml version="1.0" encoding="utf-8"?>
<ds:datastoreItem xmlns:ds="http://schemas.openxmlformats.org/officeDocument/2006/customXml" ds:itemID="{49C4E16B-C3B7-4E2C-91F3-98E4367448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62E73B-9E9B-4F63-8314-A2B903756BF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274</Words>
  <Application>Microsoft Office PowerPoint</Application>
  <PresentationFormat>Diavoorstelling (4:3)</PresentationFormat>
  <Paragraphs>27</Paragraphs>
  <Slides>1</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vt:i4>
      </vt:variant>
    </vt:vector>
  </HeadingPairs>
  <TitlesOfParts>
    <vt:vector size="4" baseType="lpstr">
      <vt:lpstr>Arial</vt:lpstr>
      <vt:lpstr>Calibri</vt:lpstr>
      <vt:lpstr>Office-thema</vt:lpstr>
      <vt:lpstr>PowerPoint-presentatie</vt:lpstr>
    </vt:vector>
  </TitlesOfParts>
  <Company>Studio 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Lisette Boonen</dc:creator>
  <cp:lastModifiedBy>Pascalle Cup</cp:lastModifiedBy>
  <cp:revision>1</cp:revision>
  <dcterms:created xsi:type="dcterms:W3CDTF">2013-06-05T08:40:29Z</dcterms:created>
  <dcterms:modified xsi:type="dcterms:W3CDTF">2019-11-20T15:34:01Z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